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2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9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2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4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6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2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4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Element Quizzes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22-36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55228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Ga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Gallium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21059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Cu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Copper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689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Br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Bromine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58831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Mn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Manganese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4454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Kr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Krypton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52383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Fe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Iron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1354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As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smtClean="0"/>
              <a:t>Arsenic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38200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Ge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Germanium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00047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V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Vanadium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05490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Co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Cobalt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19478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Zn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Zinc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14529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Ti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Titanium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62842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Selenium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72929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Ni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Nickel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3171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Cr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Chromium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88871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33</Words>
  <Application>Microsoft Office PowerPoint</Application>
  <PresentationFormat>Widescreen</PresentationFormat>
  <Paragraphs>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Element Quizzes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Boyertown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 Quizzes</dc:title>
  <dc:creator>Berger, Jerry</dc:creator>
  <cp:lastModifiedBy>Berger, Jerry</cp:lastModifiedBy>
  <cp:revision>9</cp:revision>
  <dcterms:created xsi:type="dcterms:W3CDTF">2016-11-02T12:51:30Z</dcterms:created>
  <dcterms:modified xsi:type="dcterms:W3CDTF">2016-11-02T13:34:01Z</dcterms:modified>
</cp:coreProperties>
</file>