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6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Element Quizzes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22-36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522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Gallium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105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Cu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Copper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Bromine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8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Mn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Manganese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445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Kr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Krypton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38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Iron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35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As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smtClean="0"/>
              <a:t>Arsenic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820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Germanium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V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Vanadium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549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Cobalt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4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Zn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Zinc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4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Ti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Titanium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84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Selenium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292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Nickel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317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Chromium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88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Element Quizzes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Quizzes</dc:title>
  <dc:creator>Berger, Jerry</dc:creator>
  <cp:lastModifiedBy>Berger, Jerry</cp:lastModifiedBy>
  <cp:revision>9</cp:revision>
  <dcterms:created xsi:type="dcterms:W3CDTF">2016-11-02T12:51:30Z</dcterms:created>
  <dcterms:modified xsi:type="dcterms:W3CDTF">2016-11-02T13:34:01Z</dcterms:modified>
</cp:coreProperties>
</file>